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mailto:amurphy873@c2kni.net" TargetMode="External"/><Relationship Id="rId1" Type="http://schemas.openxmlformats.org/officeDocument/2006/relationships/hyperlink" Target="https://www.princes-trust.org.uk/help-for-young-people/unlock-your-potential/explore-your-potential" TargetMode="Externa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mailto:amurphy873@c2kni.net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8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7.png"/><Relationship Id="rId5" Type="http://schemas.openxmlformats.org/officeDocument/2006/relationships/hyperlink" Target="https://www.princes-trust.org.uk/help-for-young-people/unlock-your-potential/explore-your-potential" TargetMode="External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83373-D720-41BE-9148-D87C562FBBA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051A6F-8C95-47EB-9365-C21F05F85537}">
      <dgm:prSet/>
      <dgm:spPr/>
      <dgm:t>
        <a:bodyPr/>
        <a:lstStyle/>
        <a:p>
          <a:r>
            <a:rPr lang="en-US" dirty="0"/>
            <a:t>Students will be provided with workbooks for each unit. These will be completed during class time.</a:t>
          </a:r>
        </a:p>
      </dgm:t>
    </dgm:pt>
    <dgm:pt modelId="{A9FDEADA-1147-4DD8-B578-68980E8C733A}" type="parTrans" cxnId="{2DDF4B67-C783-4922-A7C6-4932FAAA8A3A}">
      <dgm:prSet/>
      <dgm:spPr/>
      <dgm:t>
        <a:bodyPr/>
        <a:lstStyle/>
        <a:p>
          <a:endParaRPr lang="en-US"/>
        </a:p>
      </dgm:t>
    </dgm:pt>
    <dgm:pt modelId="{5E3CB9FA-B7D7-4323-8493-BE4ABC4299AE}" type="sibTrans" cxnId="{2DDF4B67-C783-4922-A7C6-4932FAAA8A3A}">
      <dgm:prSet/>
      <dgm:spPr/>
      <dgm:t>
        <a:bodyPr/>
        <a:lstStyle/>
        <a:p>
          <a:endParaRPr lang="en-US"/>
        </a:p>
      </dgm:t>
    </dgm:pt>
    <dgm:pt modelId="{9C21B709-44D3-47C1-92CE-05E29310B41B}">
      <dgm:prSet/>
      <dgm:spPr/>
      <dgm:t>
        <a:bodyPr/>
        <a:lstStyle/>
        <a:p>
          <a:r>
            <a:rPr lang="en-US" dirty="0"/>
            <a:t>The workbooks will be sent for moderation and an appropriate Level will be awarded to the student.</a:t>
          </a:r>
        </a:p>
      </dgm:t>
    </dgm:pt>
    <dgm:pt modelId="{B5CD0700-AA68-46A3-89BF-C1B6FECBD505}" type="parTrans" cxnId="{841F813D-E2EA-4156-8976-997FB4AC9654}">
      <dgm:prSet/>
      <dgm:spPr/>
      <dgm:t>
        <a:bodyPr/>
        <a:lstStyle/>
        <a:p>
          <a:endParaRPr lang="en-US"/>
        </a:p>
      </dgm:t>
    </dgm:pt>
    <dgm:pt modelId="{54E76D01-A0DF-4E45-B119-5F4BF26EA0F8}" type="sibTrans" cxnId="{841F813D-E2EA-4156-8976-997FB4AC9654}">
      <dgm:prSet/>
      <dgm:spPr/>
      <dgm:t>
        <a:bodyPr/>
        <a:lstStyle/>
        <a:p>
          <a:endParaRPr lang="en-US"/>
        </a:p>
      </dgm:t>
    </dgm:pt>
    <dgm:pt modelId="{093C9F7C-D6E4-4DC5-8105-5077DA2B1A8B}">
      <dgm:prSet/>
      <dgm:spPr/>
      <dgm:t>
        <a:bodyPr/>
        <a:lstStyle/>
        <a:p>
          <a:r>
            <a:rPr lang="en-US" dirty="0"/>
            <a:t>Over 2 years the students will complete several units which focus on life after school, e.g., finance, getting a job, setting up a business.  </a:t>
          </a:r>
        </a:p>
      </dgm:t>
    </dgm:pt>
    <dgm:pt modelId="{23C2C258-3A77-4174-B614-F0D74BE2225F}" type="parTrans" cxnId="{051ABBE8-2FD1-41E1-98D0-2679357CE6BF}">
      <dgm:prSet/>
      <dgm:spPr/>
      <dgm:t>
        <a:bodyPr/>
        <a:lstStyle/>
        <a:p>
          <a:endParaRPr lang="en-US"/>
        </a:p>
      </dgm:t>
    </dgm:pt>
    <dgm:pt modelId="{2EF8BF92-2025-4CD8-922D-A9C2002B3929}" type="sibTrans" cxnId="{051ABBE8-2FD1-41E1-98D0-2679357CE6BF}">
      <dgm:prSet/>
      <dgm:spPr/>
      <dgm:t>
        <a:bodyPr/>
        <a:lstStyle/>
        <a:p>
          <a:endParaRPr lang="en-US"/>
        </a:p>
      </dgm:t>
    </dgm:pt>
    <dgm:pt modelId="{D64A89EA-A7AC-FA4C-8652-CD6F001ED301}" type="pres">
      <dgm:prSet presAssocID="{A4083373-D720-41BE-9148-D87C562FBB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E56C03-15F9-4C46-A2C3-CAED8776BA24}" type="pres">
      <dgm:prSet presAssocID="{C4051A6F-8C95-47EB-9365-C21F05F85537}" presName="hierRoot1" presStyleCnt="0"/>
      <dgm:spPr/>
    </dgm:pt>
    <dgm:pt modelId="{C810B181-978B-574C-A52B-04301089E746}" type="pres">
      <dgm:prSet presAssocID="{C4051A6F-8C95-47EB-9365-C21F05F85537}" presName="composite" presStyleCnt="0"/>
      <dgm:spPr/>
    </dgm:pt>
    <dgm:pt modelId="{450980AA-5C81-A84D-BE30-34B661B89395}" type="pres">
      <dgm:prSet presAssocID="{C4051A6F-8C95-47EB-9365-C21F05F85537}" presName="background" presStyleLbl="node0" presStyleIdx="0" presStyleCnt="3"/>
      <dgm:spPr/>
    </dgm:pt>
    <dgm:pt modelId="{295604B9-3FA5-704A-BF2B-6207F0A328BA}" type="pres">
      <dgm:prSet presAssocID="{C4051A6F-8C95-47EB-9365-C21F05F85537}" presName="text" presStyleLbl="fgAcc0" presStyleIdx="0" presStyleCnt="3">
        <dgm:presLayoutVars>
          <dgm:chPref val="3"/>
        </dgm:presLayoutVars>
      </dgm:prSet>
      <dgm:spPr/>
    </dgm:pt>
    <dgm:pt modelId="{C5AF38A7-DC6D-1149-B682-466958A46691}" type="pres">
      <dgm:prSet presAssocID="{C4051A6F-8C95-47EB-9365-C21F05F85537}" presName="hierChild2" presStyleCnt="0"/>
      <dgm:spPr/>
    </dgm:pt>
    <dgm:pt modelId="{7218C4AC-F898-8D40-B2C9-DFA0BF3DEF33}" type="pres">
      <dgm:prSet presAssocID="{9C21B709-44D3-47C1-92CE-05E29310B41B}" presName="hierRoot1" presStyleCnt="0"/>
      <dgm:spPr/>
    </dgm:pt>
    <dgm:pt modelId="{EDFE6FCD-6E9A-6D49-986C-E6591EB81F49}" type="pres">
      <dgm:prSet presAssocID="{9C21B709-44D3-47C1-92CE-05E29310B41B}" presName="composite" presStyleCnt="0"/>
      <dgm:spPr/>
    </dgm:pt>
    <dgm:pt modelId="{DB638FAC-5F5D-C04D-AFBE-17456311D2E5}" type="pres">
      <dgm:prSet presAssocID="{9C21B709-44D3-47C1-92CE-05E29310B41B}" presName="background" presStyleLbl="node0" presStyleIdx="1" presStyleCnt="3"/>
      <dgm:spPr/>
    </dgm:pt>
    <dgm:pt modelId="{FD53BFEB-372C-CB4A-A6C0-27F0A3530B59}" type="pres">
      <dgm:prSet presAssocID="{9C21B709-44D3-47C1-92CE-05E29310B41B}" presName="text" presStyleLbl="fgAcc0" presStyleIdx="1" presStyleCnt="3">
        <dgm:presLayoutVars>
          <dgm:chPref val="3"/>
        </dgm:presLayoutVars>
      </dgm:prSet>
      <dgm:spPr/>
    </dgm:pt>
    <dgm:pt modelId="{80DF6052-770E-054C-8A7B-C74D8607D5C5}" type="pres">
      <dgm:prSet presAssocID="{9C21B709-44D3-47C1-92CE-05E29310B41B}" presName="hierChild2" presStyleCnt="0"/>
      <dgm:spPr/>
    </dgm:pt>
    <dgm:pt modelId="{8D597C32-9804-1243-81D8-8E4004405724}" type="pres">
      <dgm:prSet presAssocID="{093C9F7C-D6E4-4DC5-8105-5077DA2B1A8B}" presName="hierRoot1" presStyleCnt="0"/>
      <dgm:spPr/>
    </dgm:pt>
    <dgm:pt modelId="{35C1FB19-542C-4941-996E-DC322F0B8EE8}" type="pres">
      <dgm:prSet presAssocID="{093C9F7C-D6E4-4DC5-8105-5077DA2B1A8B}" presName="composite" presStyleCnt="0"/>
      <dgm:spPr/>
    </dgm:pt>
    <dgm:pt modelId="{2FEA9C87-C867-8C43-B883-1E7E4539C34A}" type="pres">
      <dgm:prSet presAssocID="{093C9F7C-D6E4-4DC5-8105-5077DA2B1A8B}" presName="background" presStyleLbl="node0" presStyleIdx="2" presStyleCnt="3"/>
      <dgm:spPr/>
    </dgm:pt>
    <dgm:pt modelId="{D1A03ADF-B23E-CD40-B028-FEBFD2B8041C}" type="pres">
      <dgm:prSet presAssocID="{093C9F7C-D6E4-4DC5-8105-5077DA2B1A8B}" presName="text" presStyleLbl="fgAcc0" presStyleIdx="2" presStyleCnt="3">
        <dgm:presLayoutVars>
          <dgm:chPref val="3"/>
        </dgm:presLayoutVars>
      </dgm:prSet>
      <dgm:spPr/>
    </dgm:pt>
    <dgm:pt modelId="{EC277708-DE5C-944A-9A8B-F5A8E5C70223}" type="pres">
      <dgm:prSet presAssocID="{093C9F7C-D6E4-4DC5-8105-5077DA2B1A8B}" presName="hierChild2" presStyleCnt="0"/>
      <dgm:spPr/>
    </dgm:pt>
  </dgm:ptLst>
  <dgm:cxnLst>
    <dgm:cxn modelId="{841F813D-E2EA-4156-8976-997FB4AC9654}" srcId="{A4083373-D720-41BE-9148-D87C562FBBAF}" destId="{9C21B709-44D3-47C1-92CE-05E29310B41B}" srcOrd="1" destOrd="0" parTransId="{B5CD0700-AA68-46A3-89BF-C1B6FECBD505}" sibTransId="{54E76D01-A0DF-4E45-B119-5F4BF26EA0F8}"/>
    <dgm:cxn modelId="{D2E3BA51-7620-E448-9DAD-BD627F4C81E1}" type="presOf" srcId="{9C21B709-44D3-47C1-92CE-05E29310B41B}" destId="{FD53BFEB-372C-CB4A-A6C0-27F0A3530B59}" srcOrd="0" destOrd="0" presId="urn:microsoft.com/office/officeart/2005/8/layout/hierarchy1"/>
    <dgm:cxn modelId="{2DDF4B67-C783-4922-A7C6-4932FAAA8A3A}" srcId="{A4083373-D720-41BE-9148-D87C562FBBAF}" destId="{C4051A6F-8C95-47EB-9365-C21F05F85537}" srcOrd="0" destOrd="0" parTransId="{A9FDEADA-1147-4DD8-B578-68980E8C733A}" sibTransId="{5E3CB9FA-B7D7-4323-8493-BE4ABC4299AE}"/>
    <dgm:cxn modelId="{D97181A1-B318-BE4A-8A23-96B059D92DBA}" type="presOf" srcId="{093C9F7C-D6E4-4DC5-8105-5077DA2B1A8B}" destId="{D1A03ADF-B23E-CD40-B028-FEBFD2B8041C}" srcOrd="0" destOrd="0" presId="urn:microsoft.com/office/officeart/2005/8/layout/hierarchy1"/>
    <dgm:cxn modelId="{6EB68FD4-CE8E-E643-A76E-7FEFDDD926C0}" type="presOf" srcId="{A4083373-D720-41BE-9148-D87C562FBBAF}" destId="{D64A89EA-A7AC-FA4C-8652-CD6F001ED301}" srcOrd="0" destOrd="0" presId="urn:microsoft.com/office/officeart/2005/8/layout/hierarchy1"/>
    <dgm:cxn modelId="{99F057DF-DF7F-3545-A6F4-0E719B7AC7F9}" type="presOf" srcId="{C4051A6F-8C95-47EB-9365-C21F05F85537}" destId="{295604B9-3FA5-704A-BF2B-6207F0A328BA}" srcOrd="0" destOrd="0" presId="urn:microsoft.com/office/officeart/2005/8/layout/hierarchy1"/>
    <dgm:cxn modelId="{051ABBE8-2FD1-41E1-98D0-2679357CE6BF}" srcId="{A4083373-D720-41BE-9148-D87C562FBBAF}" destId="{093C9F7C-D6E4-4DC5-8105-5077DA2B1A8B}" srcOrd="2" destOrd="0" parTransId="{23C2C258-3A77-4174-B614-F0D74BE2225F}" sibTransId="{2EF8BF92-2025-4CD8-922D-A9C2002B3929}"/>
    <dgm:cxn modelId="{9613DD18-BAE0-9646-8465-7844F7647351}" type="presParOf" srcId="{D64A89EA-A7AC-FA4C-8652-CD6F001ED301}" destId="{39E56C03-15F9-4C46-A2C3-CAED8776BA24}" srcOrd="0" destOrd="0" presId="urn:microsoft.com/office/officeart/2005/8/layout/hierarchy1"/>
    <dgm:cxn modelId="{38DBE2EB-C346-F44F-A052-B2B5FCA90DE8}" type="presParOf" srcId="{39E56C03-15F9-4C46-A2C3-CAED8776BA24}" destId="{C810B181-978B-574C-A52B-04301089E746}" srcOrd="0" destOrd="0" presId="urn:microsoft.com/office/officeart/2005/8/layout/hierarchy1"/>
    <dgm:cxn modelId="{FE1AB478-188C-434D-95AF-6912734D8495}" type="presParOf" srcId="{C810B181-978B-574C-A52B-04301089E746}" destId="{450980AA-5C81-A84D-BE30-34B661B89395}" srcOrd="0" destOrd="0" presId="urn:microsoft.com/office/officeart/2005/8/layout/hierarchy1"/>
    <dgm:cxn modelId="{01C9D94C-3EEA-2A4A-A0B1-F0700A6F60F8}" type="presParOf" srcId="{C810B181-978B-574C-A52B-04301089E746}" destId="{295604B9-3FA5-704A-BF2B-6207F0A328BA}" srcOrd="1" destOrd="0" presId="urn:microsoft.com/office/officeart/2005/8/layout/hierarchy1"/>
    <dgm:cxn modelId="{A8394D9D-2159-2A40-8CFD-350E616665A5}" type="presParOf" srcId="{39E56C03-15F9-4C46-A2C3-CAED8776BA24}" destId="{C5AF38A7-DC6D-1149-B682-466958A46691}" srcOrd="1" destOrd="0" presId="urn:microsoft.com/office/officeart/2005/8/layout/hierarchy1"/>
    <dgm:cxn modelId="{C47ACED4-AB37-D840-B0BC-417F6412757A}" type="presParOf" srcId="{D64A89EA-A7AC-FA4C-8652-CD6F001ED301}" destId="{7218C4AC-F898-8D40-B2C9-DFA0BF3DEF33}" srcOrd="1" destOrd="0" presId="urn:microsoft.com/office/officeart/2005/8/layout/hierarchy1"/>
    <dgm:cxn modelId="{FFB9384C-26B4-034A-81DB-7184FA796917}" type="presParOf" srcId="{7218C4AC-F898-8D40-B2C9-DFA0BF3DEF33}" destId="{EDFE6FCD-6E9A-6D49-986C-E6591EB81F49}" srcOrd="0" destOrd="0" presId="urn:microsoft.com/office/officeart/2005/8/layout/hierarchy1"/>
    <dgm:cxn modelId="{24BCCFC7-6FE1-824E-B4A0-EA7EA5ED8CFB}" type="presParOf" srcId="{EDFE6FCD-6E9A-6D49-986C-E6591EB81F49}" destId="{DB638FAC-5F5D-C04D-AFBE-17456311D2E5}" srcOrd="0" destOrd="0" presId="urn:microsoft.com/office/officeart/2005/8/layout/hierarchy1"/>
    <dgm:cxn modelId="{E791EFF8-DFAA-7149-AB77-7E8C0C1175A4}" type="presParOf" srcId="{EDFE6FCD-6E9A-6D49-986C-E6591EB81F49}" destId="{FD53BFEB-372C-CB4A-A6C0-27F0A3530B59}" srcOrd="1" destOrd="0" presId="urn:microsoft.com/office/officeart/2005/8/layout/hierarchy1"/>
    <dgm:cxn modelId="{71A00DDA-6103-1945-9840-21E919E0B96D}" type="presParOf" srcId="{7218C4AC-F898-8D40-B2C9-DFA0BF3DEF33}" destId="{80DF6052-770E-054C-8A7B-C74D8607D5C5}" srcOrd="1" destOrd="0" presId="urn:microsoft.com/office/officeart/2005/8/layout/hierarchy1"/>
    <dgm:cxn modelId="{5C234F83-1007-4D4D-A83D-92D2CF3D33CA}" type="presParOf" srcId="{D64A89EA-A7AC-FA4C-8652-CD6F001ED301}" destId="{8D597C32-9804-1243-81D8-8E4004405724}" srcOrd="2" destOrd="0" presId="urn:microsoft.com/office/officeart/2005/8/layout/hierarchy1"/>
    <dgm:cxn modelId="{D7CD7E84-DB53-5549-BEF1-141A7645D510}" type="presParOf" srcId="{8D597C32-9804-1243-81D8-8E4004405724}" destId="{35C1FB19-542C-4941-996E-DC322F0B8EE8}" srcOrd="0" destOrd="0" presId="urn:microsoft.com/office/officeart/2005/8/layout/hierarchy1"/>
    <dgm:cxn modelId="{8615DC77-E347-2149-B297-C187C562EE36}" type="presParOf" srcId="{35C1FB19-542C-4941-996E-DC322F0B8EE8}" destId="{2FEA9C87-C867-8C43-B883-1E7E4539C34A}" srcOrd="0" destOrd="0" presId="urn:microsoft.com/office/officeart/2005/8/layout/hierarchy1"/>
    <dgm:cxn modelId="{57EDC684-9EB2-0A4F-B861-D392B5993831}" type="presParOf" srcId="{35C1FB19-542C-4941-996E-DC322F0B8EE8}" destId="{D1A03ADF-B23E-CD40-B028-FEBFD2B8041C}" srcOrd="1" destOrd="0" presId="urn:microsoft.com/office/officeart/2005/8/layout/hierarchy1"/>
    <dgm:cxn modelId="{AA953D8D-27B6-F24E-8D6D-1176ECF9874C}" type="presParOf" srcId="{8D597C32-9804-1243-81D8-8E4004405724}" destId="{EC277708-DE5C-944A-9A8B-F5A8E5C702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6F7F2-AE4F-47BF-90D0-CC825755BF0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C96AF-D503-49A6-A9FA-5359D0F970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you have any questions at all about the Prince’s Trust, you can call up and see me </a:t>
          </a:r>
          <a:r>
            <a:rPr lang="en-US">
              <a:sym typeface="Wingdings" panose="05000000000000000000" pitchFamily="2" charset="2"/>
            </a:rPr>
            <a:t></a:t>
          </a:r>
          <a:endParaRPr lang="en-US"/>
        </a:p>
      </dgm:t>
    </dgm:pt>
    <dgm:pt modelId="{50059A69-CD3A-4753-9AB3-86B2C90B26C2}" type="parTrans" cxnId="{0F0630B9-4FF4-4FCC-B1A0-72B55E6697B2}">
      <dgm:prSet/>
      <dgm:spPr/>
      <dgm:t>
        <a:bodyPr/>
        <a:lstStyle/>
        <a:p>
          <a:endParaRPr lang="en-US"/>
        </a:p>
      </dgm:t>
    </dgm:pt>
    <dgm:pt modelId="{F9E9003B-707E-457F-97E5-202A90CE7655}" type="sibTrans" cxnId="{0F0630B9-4FF4-4FCC-B1A0-72B55E6697B2}">
      <dgm:prSet/>
      <dgm:spPr/>
      <dgm:t>
        <a:bodyPr/>
        <a:lstStyle/>
        <a:p>
          <a:endParaRPr lang="en-US"/>
        </a:p>
      </dgm:t>
    </dgm:pt>
    <dgm:pt modelId="{730D7CF1-644F-4687-894E-345036655B1A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/>
            <a:t>Visit the Prince’s Trust website if you need some more information </a:t>
          </a:r>
          <a:r>
            <a:rPr lang="en-GB">
              <a:hlinkClick xmlns:r="http://schemas.openxmlformats.org/officeDocument/2006/relationships" r:id="rId1"/>
            </a:rPr>
            <a:t>https://www.princes-trust.org.uk/help-for-young-people/unlock-your-potential/explore-your-potential</a:t>
          </a:r>
          <a:r>
            <a:rPr lang="en-GB"/>
            <a:t> </a:t>
          </a:r>
          <a:endParaRPr lang="en-US"/>
        </a:p>
      </dgm:t>
    </dgm:pt>
    <dgm:pt modelId="{BA4455D2-80ED-46D0-81F5-F5F920874063}" type="parTrans" cxnId="{89CEC4FC-4294-445D-962E-9D09B0EC84FA}">
      <dgm:prSet/>
      <dgm:spPr/>
      <dgm:t>
        <a:bodyPr/>
        <a:lstStyle/>
        <a:p>
          <a:endParaRPr lang="en-US"/>
        </a:p>
      </dgm:t>
    </dgm:pt>
    <dgm:pt modelId="{A21D46F7-5DA7-476E-9D1E-CE4F922FC9CD}" type="sibTrans" cxnId="{89CEC4FC-4294-445D-962E-9D09B0EC84FA}">
      <dgm:prSet/>
      <dgm:spPr/>
      <dgm:t>
        <a:bodyPr/>
        <a:lstStyle/>
        <a:p>
          <a:endParaRPr lang="en-US"/>
        </a:p>
      </dgm:t>
    </dgm:pt>
    <dgm:pt modelId="{AE1C5DDA-48FC-409E-BD75-0C4CCCE6CB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 can send me an email on </a:t>
          </a:r>
          <a:r>
            <a:rPr lang="en-US">
              <a:hlinkClick xmlns:r="http://schemas.openxmlformats.org/officeDocument/2006/relationships" r:id="rId2"/>
            </a:rPr>
            <a:t>amurphy873@c2kni.net</a:t>
          </a:r>
          <a:endParaRPr lang="en-US"/>
        </a:p>
      </dgm:t>
    </dgm:pt>
    <dgm:pt modelId="{7C68F17B-6FD5-483E-99B9-C6DD1407D3A5}" type="parTrans" cxnId="{82A7AF47-8E27-458C-BF0F-0FB434FA72C2}">
      <dgm:prSet/>
      <dgm:spPr/>
      <dgm:t>
        <a:bodyPr/>
        <a:lstStyle/>
        <a:p>
          <a:endParaRPr lang="en-US"/>
        </a:p>
      </dgm:t>
    </dgm:pt>
    <dgm:pt modelId="{6CE3EBC3-8D31-49F5-BFB0-1B085B0D23AF}" type="sibTrans" cxnId="{82A7AF47-8E27-458C-BF0F-0FB434FA72C2}">
      <dgm:prSet/>
      <dgm:spPr/>
      <dgm:t>
        <a:bodyPr/>
        <a:lstStyle/>
        <a:p>
          <a:endParaRPr lang="en-US"/>
        </a:p>
      </dgm:t>
    </dgm:pt>
    <dgm:pt modelId="{08B75827-01A8-4175-A7C6-475556ECEE94}" type="pres">
      <dgm:prSet presAssocID="{C646F7F2-AE4F-47BF-90D0-CC825755BF09}" presName="root" presStyleCnt="0">
        <dgm:presLayoutVars>
          <dgm:dir/>
          <dgm:resizeHandles val="exact"/>
        </dgm:presLayoutVars>
      </dgm:prSet>
      <dgm:spPr/>
    </dgm:pt>
    <dgm:pt modelId="{9591C7D0-3028-4D97-8584-75BF84CB857F}" type="pres">
      <dgm:prSet presAssocID="{E4DC96AF-D503-49A6-A9FA-5359D0F970BE}" presName="compNode" presStyleCnt="0"/>
      <dgm:spPr/>
    </dgm:pt>
    <dgm:pt modelId="{D4CD5EA2-4F2C-4BD1-9A08-D2A8A9C9D15E}" type="pres">
      <dgm:prSet presAssocID="{E4DC96AF-D503-49A6-A9FA-5359D0F970BE}" presName="bgRect" presStyleLbl="bgShp" presStyleIdx="0" presStyleCnt="3"/>
      <dgm:spPr/>
    </dgm:pt>
    <dgm:pt modelId="{B2B6EB14-1F80-4C4C-A4FD-A7F53D55F472}" type="pres">
      <dgm:prSet presAssocID="{E4DC96AF-D503-49A6-A9FA-5359D0F970BE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53B03B58-171C-4646-829F-3169D73C283F}" type="pres">
      <dgm:prSet presAssocID="{E4DC96AF-D503-49A6-A9FA-5359D0F970BE}" presName="spaceRect" presStyleCnt="0"/>
      <dgm:spPr/>
    </dgm:pt>
    <dgm:pt modelId="{4CCDB767-D6CA-4BE5-9ADD-48ED7A6B9181}" type="pres">
      <dgm:prSet presAssocID="{E4DC96AF-D503-49A6-A9FA-5359D0F970BE}" presName="parTx" presStyleLbl="revTx" presStyleIdx="0" presStyleCnt="3">
        <dgm:presLayoutVars>
          <dgm:chMax val="0"/>
          <dgm:chPref val="0"/>
        </dgm:presLayoutVars>
      </dgm:prSet>
      <dgm:spPr/>
    </dgm:pt>
    <dgm:pt modelId="{A0BF2CA5-EDEB-4AD1-85DF-265C76BBFBFF}" type="pres">
      <dgm:prSet presAssocID="{F9E9003B-707E-457F-97E5-202A90CE7655}" presName="sibTrans" presStyleCnt="0"/>
      <dgm:spPr/>
    </dgm:pt>
    <dgm:pt modelId="{21AADA40-233F-4B75-83B8-967A7689C27B}" type="pres">
      <dgm:prSet presAssocID="{730D7CF1-644F-4687-894E-345036655B1A}" presName="compNode" presStyleCnt="0"/>
      <dgm:spPr/>
    </dgm:pt>
    <dgm:pt modelId="{548DEE4B-C8F7-4207-B5AB-04F8795E7BEB}" type="pres">
      <dgm:prSet presAssocID="{730D7CF1-644F-4687-894E-345036655B1A}" presName="bgRect" presStyleLbl="bgShp" presStyleIdx="1" presStyleCnt="3"/>
      <dgm:spPr/>
    </dgm:pt>
    <dgm:pt modelId="{AD5F3172-AC40-46D3-AEB0-BC679510AA06}" type="pres">
      <dgm:prSet presAssocID="{730D7CF1-644F-4687-894E-345036655B1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outline"/>
        </a:ext>
      </dgm:extLst>
    </dgm:pt>
    <dgm:pt modelId="{C092F06F-AFC2-40CA-838B-6D5773A594AB}" type="pres">
      <dgm:prSet presAssocID="{730D7CF1-644F-4687-894E-345036655B1A}" presName="spaceRect" presStyleCnt="0"/>
      <dgm:spPr/>
    </dgm:pt>
    <dgm:pt modelId="{1D5AD850-7D0C-4EF3-A6A6-98440DC4CE66}" type="pres">
      <dgm:prSet presAssocID="{730D7CF1-644F-4687-894E-345036655B1A}" presName="parTx" presStyleLbl="revTx" presStyleIdx="1" presStyleCnt="3">
        <dgm:presLayoutVars>
          <dgm:chMax val="0"/>
          <dgm:chPref val="0"/>
        </dgm:presLayoutVars>
      </dgm:prSet>
      <dgm:spPr/>
    </dgm:pt>
    <dgm:pt modelId="{34379963-AE70-4EB6-90B5-D2240D8D948C}" type="pres">
      <dgm:prSet presAssocID="{A21D46F7-5DA7-476E-9D1E-CE4F922FC9CD}" presName="sibTrans" presStyleCnt="0"/>
      <dgm:spPr/>
    </dgm:pt>
    <dgm:pt modelId="{6345B48E-6DBA-43B7-AA89-F356179F9F04}" type="pres">
      <dgm:prSet presAssocID="{AE1C5DDA-48FC-409E-BD75-0C4CCCE6CB60}" presName="compNode" presStyleCnt="0"/>
      <dgm:spPr/>
    </dgm:pt>
    <dgm:pt modelId="{07E3C34E-7624-4336-ADC7-CBDFEC608583}" type="pres">
      <dgm:prSet presAssocID="{AE1C5DDA-48FC-409E-BD75-0C4CCCE6CB60}" presName="bgRect" presStyleLbl="bgShp" presStyleIdx="2" presStyleCnt="3"/>
      <dgm:spPr/>
    </dgm:pt>
    <dgm:pt modelId="{B2387113-2398-4818-820D-E599BDD5CB59}" type="pres">
      <dgm:prSet presAssocID="{AE1C5DDA-48FC-409E-BD75-0C4CCCE6CB60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7674833E-B568-4076-A3F2-676CB4E155F1}" type="pres">
      <dgm:prSet presAssocID="{AE1C5DDA-48FC-409E-BD75-0C4CCCE6CB60}" presName="spaceRect" presStyleCnt="0"/>
      <dgm:spPr/>
    </dgm:pt>
    <dgm:pt modelId="{C928B17C-4893-42ED-84B4-58E6044B00A7}" type="pres">
      <dgm:prSet presAssocID="{AE1C5DDA-48FC-409E-BD75-0C4CCCE6CB6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A7AF47-8E27-458C-BF0F-0FB434FA72C2}" srcId="{C646F7F2-AE4F-47BF-90D0-CC825755BF09}" destId="{AE1C5DDA-48FC-409E-BD75-0C4CCCE6CB60}" srcOrd="2" destOrd="0" parTransId="{7C68F17B-6FD5-483E-99B9-C6DD1407D3A5}" sibTransId="{6CE3EBC3-8D31-49F5-BFB0-1B085B0D23AF}"/>
    <dgm:cxn modelId="{6AEAF17A-183B-4A51-BC1B-C27567664409}" type="presOf" srcId="{AE1C5DDA-48FC-409E-BD75-0C4CCCE6CB60}" destId="{C928B17C-4893-42ED-84B4-58E6044B00A7}" srcOrd="0" destOrd="0" presId="urn:microsoft.com/office/officeart/2018/2/layout/IconVerticalSolidList"/>
    <dgm:cxn modelId="{FD359D93-3B64-4996-A871-D473E6B98012}" type="presOf" srcId="{C646F7F2-AE4F-47BF-90D0-CC825755BF09}" destId="{08B75827-01A8-4175-A7C6-475556ECEE94}" srcOrd="0" destOrd="0" presId="urn:microsoft.com/office/officeart/2018/2/layout/IconVerticalSolidList"/>
    <dgm:cxn modelId="{74FB839A-9A9B-4340-9B54-A21FD0582800}" type="presOf" srcId="{E4DC96AF-D503-49A6-A9FA-5359D0F970BE}" destId="{4CCDB767-D6CA-4BE5-9ADD-48ED7A6B9181}" srcOrd="0" destOrd="0" presId="urn:microsoft.com/office/officeart/2018/2/layout/IconVerticalSolidList"/>
    <dgm:cxn modelId="{0F0630B9-4FF4-4FCC-B1A0-72B55E6697B2}" srcId="{C646F7F2-AE4F-47BF-90D0-CC825755BF09}" destId="{E4DC96AF-D503-49A6-A9FA-5359D0F970BE}" srcOrd="0" destOrd="0" parTransId="{50059A69-CD3A-4753-9AB3-86B2C90B26C2}" sibTransId="{F9E9003B-707E-457F-97E5-202A90CE7655}"/>
    <dgm:cxn modelId="{613160D1-8A2A-44BA-B0AE-CF1B3BC9ABAE}" type="presOf" srcId="{730D7CF1-644F-4687-894E-345036655B1A}" destId="{1D5AD850-7D0C-4EF3-A6A6-98440DC4CE66}" srcOrd="0" destOrd="0" presId="urn:microsoft.com/office/officeart/2018/2/layout/IconVerticalSolidList"/>
    <dgm:cxn modelId="{89CEC4FC-4294-445D-962E-9D09B0EC84FA}" srcId="{C646F7F2-AE4F-47BF-90D0-CC825755BF09}" destId="{730D7CF1-644F-4687-894E-345036655B1A}" srcOrd="1" destOrd="0" parTransId="{BA4455D2-80ED-46D0-81F5-F5F920874063}" sibTransId="{A21D46F7-5DA7-476E-9D1E-CE4F922FC9CD}"/>
    <dgm:cxn modelId="{B0731C56-8EC7-48D2-B339-10BC690F0F5F}" type="presParOf" srcId="{08B75827-01A8-4175-A7C6-475556ECEE94}" destId="{9591C7D0-3028-4D97-8584-75BF84CB857F}" srcOrd="0" destOrd="0" presId="urn:microsoft.com/office/officeart/2018/2/layout/IconVerticalSolidList"/>
    <dgm:cxn modelId="{AC6459E5-2C21-4D63-A186-27B249B4EE2E}" type="presParOf" srcId="{9591C7D0-3028-4D97-8584-75BF84CB857F}" destId="{D4CD5EA2-4F2C-4BD1-9A08-D2A8A9C9D15E}" srcOrd="0" destOrd="0" presId="urn:microsoft.com/office/officeart/2018/2/layout/IconVerticalSolidList"/>
    <dgm:cxn modelId="{D96CBBB7-B5C2-485C-93E2-DF0804C47E66}" type="presParOf" srcId="{9591C7D0-3028-4D97-8584-75BF84CB857F}" destId="{B2B6EB14-1F80-4C4C-A4FD-A7F53D55F472}" srcOrd="1" destOrd="0" presId="urn:microsoft.com/office/officeart/2018/2/layout/IconVerticalSolidList"/>
    <dgm:cxn modelId="{53EA26C5-F795-438B-BCC2-F37F08D6AE90}" type="presParOf" srcId="{9591C7D0-3028-4D97-8584-75BF84CB857F}" destId="{53B03B58-171C-4646-829F-3169D73C283F}" srcOrd="2" destOrd="0" presId="urn:microsoft.com/office/officeart/2018/2/layout/IconVerticalSolidList"/>
    <dgm:cxn modelId="{3FABC655-799C-4F1D-8516-BCE0EA386C7E}" type="presParOf" srcId="{9591C7D0-3028-4D97-8584-75BF84CB857F}" destId="{4CCDB767-D6CA-4BE5-9ADD-48ED7A6B9181}" srcOrd="3" destOrd="0" presId="urn:microsoft.com/office/officeart/2018/2/layout/IconVerticalSolidList"/>
    <dgm:cxn modelId="{62F8F295-F535-4AD6-A246-621BF799F3E3}" type="presParOf" srcId="{08B75827-01A8-4175-A7C6-475556ECEE94}" destId="{A0BF2CA5-EDEB-4AD1-85DF-265C76BBFBFF}" srcOrd="1" destOrd="0" presId="urn:microsoft.com/office/officeart/2018/2/layout/IconVerticalSolidList"/>
    <dgm:cxn modelId="{60439830-3940-4205-BD43-C67372F2A5AB}" type="presParOf" srcId="{08B75827-01A8-4175-A7C6-475556ECEE94}" destId="{21AADA40-233F-4B75-83B8-967A7689C27B}" srcOrd="2" destOrd="0" presId="urn:microsoft.com/office/officeart/2018/2/layout/IconVerticalSolidList"/>
    <dgm:cxn modelId="{F497DB86-AF05-4297-B0A4-9EF0701E3291}" type="presParOf" srcId="{21AADA40-233F-4B75-83B8-967A7689C27B}" destId="{548DEE4B-C8F7-4207-B5AB-04F8795E7BEB}" srcOrd="0" destOrd="0" presId="urn:microsoft.com/office/officeart/2018/2/layout/IconVerticalSolidList"/>
    <dgm:cxn modelId="{CB907F1A-BA11-430C-89F9-941FDF6868B4}" type="presParOf" srcId="{21AADA40-233F-4B75-83B8-967A7689C27B}" destId="{AD5F3172-AC40-46D3-AEB0-BC679510AA06}" srcOrd="1" destOrd="0" presId="urn:microsoft.com/office/officeart/2018/2/layout/IconVerticalSolidList"/>
    <dgm:cxn modelId="{49C52837-D3F1-4E7F-9801-2234E1F005C2}" type="presParOf" srcId="{21AADA40-233F-4B75-83B8-967A7689C27B}" destId="{C092F06F-AFC2-40CA-838B-6D5773A594AB}" srcOrd="2" destOrd="0" presId="urn:microsoft.com/office/officeart/2018/2/layout/IconVerticalSolidList"/>
    <dgm:cxn modelId="{FF166AD0-C666-4837-A1EF-2FAC55BAA902}" type="presParOf" srcId="{21AADA40-233F-4B75-83B8-967A7689C27B}" destId="{1D5AD850-7D0C-4EF3-A6A6-98440DC4CE66}" srcOrd="3" destOrd="0" presId="urn:microsoft.com/office/officeart/2018/2/layout/IconVerticalSolidList"/>
    <dgm:cxn modelId="{3A8A7754-E39E-4B08-A196-84453D389B0F}" type="presParOf" srcId="{08B75827-01A8-4175-A7C6-475556ECEE94}" destId="{34379963-AE70-4EB6-90B5-D2240D8D948C}" srcOrd="3" destOrd="0" presId="urn:microsoft.com/office/officeart/2018/2/layout/IconVerticalSolidList"/>
    <dgm:cxn modelId="{280DFA2B-C5E9-4341-9BA8-3BE2B952F451}" type="presParOf" srcId="{08B75827-01A8-4175-A7C6-475556ECEE94}" destId="{6345B48E-6DBA-43B7-AA89-F356179F9F04}" srcOrd="4" destOrd="0" presId="urn:microsoft.com/office/officeart/2018/2/layout/IconVerticalSolidList"/>
    <dgm:cxn modelId="{577099F1-A2C5-4217-9458-40CB227270F3}" type="presParOf" srcId="{6345B48E-6DBA-43B7-AA89-F356179F9F04}" destId="{07E3C34E-7624-4336-ADC7-CBDFEC608583}" srcOrd="0" destOrd="0" presId="urn:microsoft.com/office/officeart/2018/2/layout/IconVerticalSolidList"/>
    <dgm:cxn modelId="{EE71FE50-4CCC-40E3-82B5-CB7D9EF3D089}" type="presParOf" srcId="{6345B48E-6DBA-43B7-AA89-F356179F9F04}" destId="{B2387113-2398-4818-820D-E599BDD5CB59}" srcOrd="1" destOrd="0" presId="urn:microsoft.com/office/officeart/2018/2/layout/IconVerticalSolidList"/>
    <dgm:cxn modelId="{A8B0D6AC-CA25-4A56-B26F-E81F3A5AF12B}" type="presParOf" srcId="{6345B48E-6DBA-43B7-AA89-F356179F9F04}" destId="{7674833E-B568-4076-A3F2-676CB4E155F1}" srcOrd="2" destOrd="0" presId="urn:microsoft.com/office/officeart/2018/2/layout/IconVerticalSolidList"/>
    <dgm:cxn modelId="{9FFCE23F-5D51-41AF-A78D-13DE6479C221}" type="presParOf" srcId="{6345B48E-6DBA-43B7-AA89-F356179F9F04}" destId="{C928B17C-4893-42ED-84B4-58E6044B00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980AA-5C81-A84D-BE30-34B661B89395}">
      <dsp:nvSpPr>
        <dsp:cNvPr id="0" name=""/>
        <dsp:cNvSpPr/>
      </dsp:nvSpPr>
      <dsp:spPr>
        <a:xfrm>
          <a:off x="0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604B9-3FA5-704A-BF2B-6207F0A328BA}">
      <dsp:nvSpPr>
        <dsp:cNvPr id="0" name=""/>
        <dsp:cNvSpPr/>
      </dsp:nvSpPr>
      <dsp:spPr>
        <a:xfrm>
          <a:off x="328612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Students will be provided with workbooks for each unit. These will be completed during class time.</a:t>
          </a:r>
        </a:p>
      </dsp:txBody>
      <dsp:txXfrm>
        <a:off x="383617" y="1352504"/>
        <a:ext cx="2847502" cy="1768010"/>
      </dsp:txXfrm>
    </dsp:sp>
    <dsp:sp modelId="{DB638FAC-5F5D-C04D-AFBE-17456311D2E5}">
      <dsp:nvSpPr>
        <dsp:cNvPr id="0" name=""/>
        <dsp:cNvSpPr/>
      </dsp:nvSpPr>
      <dsp:spPr>
        <a:xfrm>
          <a:off x="3614737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3BFEB-372C-CB4A-A6C0-27F0A3530B59}">
      <dsp:nvSpPr>
        <dsp:cNvPr id="0" name=""/>
        <dsp:cNvSpPr/>
      </dsp:nvSpPr>
      <dsp:spPr>
        <a:xfrm>
          <a:off x="3943350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workbooks will be sent for moderation and an appropriate Level will be awarded to the student.</a:t>
          </a:r>
        </a:p>
      </dsp:txBody>
      <dsp:txXfrm>
        <a:off x="3998355" y="1352504"/>
        <a:ext cx="2847502" cy="1768010"/>
      </dsp:txXfrm>
    </dsp:sp>
    <dsp:sp modelId="{2FEA9C87-C867-8C43-B883-1E7E4539C34A}">
      <dsp:nvSpPr>
        <dsp:cNvPr id="0" name=""/>
        <dsp:cNvSpPr/>
      </dsp:nvSpPr>
      <dsp:spPr>
        <a:xfrm>
          <a:off x="7229475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03ADF-B23E-CD40-B028-FEBFD2B8041C}">
      <dsp:nvSpPr>
        <dsp:cNvPr id="0" name=""/>
        <dsp:cNvSpPr/>
      </dsp:nvSpPr>
      <dsp:spPr>
        <a:xfrm>
          <a:off x="7558087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Over 2 years the students will complete several units which focus on life after school, e.g., finance, getting a job, setting up a business.  </a:t>
          </a:r>
        </a:p>
      </dsp:txBody>
      <dsp:txXfrm>
        <a:off x="7613092" y="135250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D5EA2-4F2C-4BD1-9A08-D2A8A9C9D15E}">
      <dsp:nvSpPr>
        <dsp:cNvPr id="0" name=""/>
        <dsp:cNvSpPr/>
      </dsp:nvSpPr>
      <dsp:spPr>
        <a:xfrm>
          <a:off x="0" y="507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6EB14-1F80-4C4C-A4FD-A7F53D55F472}">
      <dsp:nvSpPr>
        <dsp:cNvPr id="0" name=""/>
        <dsp:cNvSpPr/>
      </dsp:nvSpPr>
      <dsp:spPr>
        <a:xfrm>
          <a:off x="359500" y="267904"/>
          <a:ext cx="653636" cy="6536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DB767-D6CA-4BE5-9ADD-48ED7A6B9181}">
      <dsp:nvSpPr>
        <dsp:cNvPr id="0" name=""/>
        <dsp:cNvSpPr/>
      </dsp:nvSpPr>
      <dsp:spPr>
        <a:xfrm>
          <a:off x="1372636" y="507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If you have any questions at all about the Prince’s Trust, you can call up and see me </a:t>
          </a:r>
          <a:r>
            <a:rPr lang="en-US" sz="2000" kern="1200">
              <a:sym typeface="Wingdings" panose="05000000000000000000" pitchFamily="2" charset="2"/>
            </a:rPr>
            <a:t></a:t>
          </a:r>
          <a:endParaRPr lang="en-US" sz="2000" kern="1200"/>
        </a:p>
      </dsp:txBody>
      <dsp:txXfrm>
        <a:off x="1372636" y="507"/>
        <a:ext cx="9142963" cy="1188429"/>
      </dsp:txXfrm>
    </dsp:sp>
    <dsp:sp modelId="{548DEE4B-C8F7-4207-B5AB-04F8795E7BEB}">
      <dsp:nvSpPr>
        <dsp:cNvPr id="0" name=""/>
        <dsp:cNvSpPr/>
      </dsp:nvSpPr>
      <dsp:spPr>
        <a:xfrm>
          <a:off x="0" y="1486045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F3172-AC40-46D3-AEB0-BC679510AA06}">
      <dsp:nvSpPr>
        <dsp:cNvPr id="0" name=""/>
        <dsp:cNvSpPr/>
      </dsp:nvSpPr>
      <dsp:spPr>
        <a:xfrm>
          <a:off x="359500" y="1753441"/>
          <a:ext cx="653636" cy="6536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AD850-7D0C-4EF3-A6A6-98440DC4CE66}">
      <dsp:nvSpPr>
        <dsp:cNvPr id="0" name=""/>
        <dsp:cNvSpPr/>
      </dsp:nvSpPr>
      <dsp:spPr>
        <a:xfrm>
          <a:off x="1372636" y="1486045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Visit the Prince’s Trust website if you need some more information </a:t>
          </a:r>
          <a:r>
            <a:rPr lang="en-GB" sz="2000" kern="1200">
              <a:hlinkClick xmlns:r="http://schemas.openxmlformats.org/officeDocument/2006/relationships" r:id="rId5"/>
            </a:rPr>
            <a:t>https://www.princes-trust.org.uk/help-for-young-people/unlock-your-potential/explore-your-potential</a:t>
          </a:r>
          <a:r>
            <a:rPr lang="en-GB" sz="2000" kern="1200"/>
            <a:t> </a:t>
          </a:r>
          <a:endParaRPr lang="en-US" sz="2000" kern="1200"/>
        </a:p>
      </dsp:txBody>
      <dsp:txXfrm>
        <a:off x="1372636" y="1486045"/>
        <a:ext cx="9142963" cy="1188429"/>
      </dsp:txXfrm>
    </dsp:sp>
    <dsp:sp modelId="{07E3C34E-7624-4336-ADC7-CBDFEC608583}">
      <dsp:nvSpPr>
        <dsp:cNvPr id="0" name=""/>
        <dsp:cNvSpPr/>
      </dsp:nvSpPr>
      <dsp:spPr>
        <a:xfrm>
          <a:off x="0" y="2971582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87113-2398-4818-820D-E599BDD5CB59}">
      <dsp:nvSpPr>
        <dsp:cNvPr id="0" name=""/>
        <dsp:cNvSpPr/>
      </dsp:nvSpPr>
      <dsp:spPr>
        <a:xfrm>
          <a:off x="359500" y="3238979"/>
          <a:ext cx="653636" cy="653636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8B17C-4893-42ED-84B4-58E6044B00A7}">
      <dsp:nvSpPr>
        <dsp:cNvPr id="0" name=""/>
        <dsp:cNvSpPr/>
      </dsp:nvSpPr>
      <dsp:spPr>
        <a:xfrm>
          <a:off x="1372636" y="2971582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You can send me an email on </a:t>
          </a:r>
          <a:r>
            <a:rPr lang="en-US" sz="2000" kern="1200">
              <a:hlinkClick xmlns:r="http://schemas.openxmlformats.org/officeDocument/2006/relationships" r:id="rId8"/>
            </a:rPr>
            <a:t>amurphy873@c2kni.net</a:t>
          </a:r>
          <a:endParaRPr lang="en-US" sz="2000" kern="1200"/>
        </a:p>
      </dsp:txBody>
      <dsp:txXfrm>
        <a:off x="1372636" y="2971582"/>
        <a:ext cx="9142963" cy="1188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7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3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3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1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2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3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05F40-D149-43ED-AF99-35E23BCA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6" name="Freeform: Shape 85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E23CC-5E67-8A4E-83A2-2969F93EF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563422"/>
            <a:ext cx="7268147" cy="1754376"/>
          </a:xfrm>
        </p:spPr>
        <p:txBody>
          <a:bodyPr>
            <a:normAutofit/>
          </a:bodyPr>
          <a:lstStyle/>
          <a:p>
            <a:r>
              <a:rPr lang="en-US" dirty="0"/>
              <a:t>Prince’s Trust – Achieve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59E48-F1AE-1946-AA4E-8880487ED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>
            <a:normAutofit/>
          </a:bodyPr>
          <a:lstStyle/>
          <a:p>
            <a:r>
              <a:rPr lang="en-US" dirty="0"/>
              <a:t>2022-2024</a:t>
            </a: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D1EFC468-2116-3B41-838B-A4E4AA2CE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475" y="794862"/>
            <a:ext cx="6153150" cy="22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09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E78129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AF45D-A973-1C40-B8F7-24F865ED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en-US" dirty="0"/>
              <a:t>What is the Prince’s Trust Achieve Programme?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F90EE-67E5-0149-85F2-40194A0B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qualification is a coursework-based subject with </a:t>
            </a:r>
            <a:r>
              <a:rPr lang="en-US" sz="2000" b="1" u="sng" dirty="0"/>
              <a:t>no exams</a:t>
            </a:r>
            <a:r>
              <a:rPr lang="en-US" sz="2000" dirty="0"/>
              <a:t>. </a:t>
            </a:r>
          </a:p>
          <a:p>
            <a:r>
              <a:rPr lang="en-US" sz="2000" dirty="0"/>
              <a:t>Students complete the assigned tasks in class which contribute towards their GCSE.</a:t>
            </a:r>
          </a:p>
          <a:p>
            <a:r>
              <a:rPr lang="en-US" sz="2000" dirty="0"/>
              <a:t>This course is a Level 2 course which is the equivalent of a GCSE.</a:t>
            </a:r>
          </a:p>
          <a:p>
            <a:r>
              <a:rPr lang="en-US" sz="2000" dirty="0"/>
              <a:t>The focus of the course is learning life-skills that will stand by students when they leave school.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708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4F8123-96AF-D14F-BD07-09FD14B3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i="1" dirty="0"/>
              <a:t>Here are some examples of the units covered in the Achieve programme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14BFCF-BD2B-654F-B428-D57644360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2" t="1786" r="42047" b="1531"/>
          <a:stretch/>
        </p:blipFill>
        <p:spPr>
          <a:xfrm>
            <a:off x="6654337" y="643467"/>
            <a:ext cx="484611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0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2347"/>
            <a:ext cx="12191999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rgbClr val="E7812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E42827-EAF0-9F45-9331-249B25ED0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Other information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35CCCE0-884C-42D1-945E-7FD24EF2E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04047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7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746C-0226-4E45-93B6-418E0ED1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588C887-F4A0-4A99-B2D5-416595881A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357580"/>
              </p:ext>
            </p:extLst>
          </p:nvPr>
        </p:nvGraphicFramePr>
        <p:xfrm>
          <a:off x="838200" y="2011680"/>
          <a:ext cx="10515600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7396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301B2D"/>
      </a:dk2>
      <a:lt2>
        <a:srgbClr val="F0F2F3"/>
      </a:lt2>
      <a:accent1>
        <a:srgbClr val="E78129"/>
      </a:accent1>
      <a:accent2>
        <a:srgbClr val="D52117"/>
      </a:accent2>
      <a:accent3>
        <a:srgbClr val="E7296F"/>
      </a:accent3>
      <a:accent4>
        <a:srgbClr val="D517AC"/>
      </a:accent4>
      <a:accent5>
        <a:srgbClr val="C129E7"/>
      </a:accent5>
      <a:accent6>
        <a:srgbClr val="621BD6"/>
      </a:accent6>
      <a:hlink>
        <a:srgbClr val="3F83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212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</vt:lpstr>
      <vt:lpstr>BrushVTI</vt:lpstr>
      <vt:lpstr>Prince’s Trust – Achieve Programme</vt:lpstr>
      <vt:lpstr>What is the Prince’s Trust Achieve Programme?</vt:lpstr>
      <vt:lpstr>Here are some examples of the units covered in the Achieve programme</vt:lpstr>
      <vt:lpstr>Other information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Learning for Life and Work </dc:title>
  <dc:creator>A Murphy</dc:creator>
  <cp:lastModifiedBy>A Murphy</cp:lastModifiedBy>
  <cp:revision>14</cp:revision>
  <dcterms:created xsi:type="dcterms:W3CDTF">2021-01-14T14:40:04Z</dcterms:created>
  <dcterms:modified xsi:type="dcterms:W3CDTF">2022-01-10T16:10:14Z</dcterms:modified>
</cp:coreProperties>
</file>